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4600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Reecycled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+ 1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(8 + 1NS)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AAD500-C950-33A0-B2BD-27162822F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948821"/>
            <a:ext cx="7025777" cy="38934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Reecycled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23</a:t>
            </a:r>
          </a:p>
          <a:p>
            <a:r>
              <a:rPr lang="en-US" dirty="0"/>
              <a:t>Targets: 10 IPSC, 3 steel</a:t>
            </a:r>
          </a:p>
          <a:p>
            <a:endParaRPr lang="en-US" dirty="0"/>
          </a:p>
          <a:p>
            <a:r>
              <a:rPr lang="en-US" dirty="0"/>
              <a:t>Handgun start position: Heels on X’s, wrists below belt. Handgun is holstered with loaded mag, empty chamber.</a:t>
            </a:r>
          </a:p>
          <a:p>
            <a:endParaRPr lang="en-US" dirty="0"/>
          </a:p>
          <a:p>
            <a:r>
              <a:rPr lang="en-US" dirty="0"/>
              <a:t>PCC start position: Heels on X’s, stock on belt. Carbine has magazine inserted, empty chamber, held with both hands.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P2 and </a:t>
            </a:r>
            <a:r>
              <a:rPr lang="en-US"/>
              <a:t>remains visible at rest.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144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2023-03-10T22:46:17Z</dcterms:modified>
  <cp:category>Shooting</cp:category>
</cp:coreProperties>
</file>